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6475d3cde_0_0:notes"/>
          <p:cNvSpPr/>
          <p:nvPr>
            <p:ph idx="2" type="sldImg"/>
          </p:nvPr>
        </p:nvSpPr>
        <p:spPr>
          <a:xfrm>
            <a:off x="1143231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6475d3cd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idx="10" type="dt"/>
          </p:nvPr>
        </p:nvSpPr>
        <p:spPr>
          <a:xfrm>
            <a:off x="457200" y="6247653"/>
            <a:ext cx="2130300" cy="4731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93" name="Google Shape;93;p14"/>
          <p:cNvSpPr txBox="1"/>
          <p:nvPr>
            <p:ph idx="11" type="ftr"/>
          </p:nvPr>
        </p:nvSpPr>
        <p:spPr>
          <a:xfrm>
            <a:off x="3127248" y="6247653"/>
            <a:ext cx="2898300" cy="4731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2" type="sldNum"/>
          </p:nvPr>
        </p:nvSpPr>
        <p:spPr>
          <a:xfrm>
            <a:off x="6556248" y="6247653"/>
            <a:ext cx="2130300" cy="473100"/>
          </a:xfrm>
          <a:prstGeom prst="rect">
            <a:avLst/>
          </a:prstGeom>
          <a:noFill/>
          <a:ln>
            <a:noFill/>
          </a:ln>
        </p:spPr>
        <p:txBody>
          <a:bodyPr anchorCtr="1" anchor="t" bIns="41450" lIns="82925" spcFirstLastPara="1" rIns="82925" wrap="square" tIns="4145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995390" y="462753"/>
            <a:ext cx="1492200" cy="47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450" lIns="82925" spcFirstLastPara="1" rIns="82925" wrap="square" tIns="414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6583" y="113522"/>
            <a:ext cx="2143500" cy="18750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4"/>
          <p:cNvSpPr txBox="1"/>
          <p:nvPr/>
        </p:nvSpPr>
        <p:spPr>
          <a:xfrm>
            <a:off x="1350539" y="-41885"/>
            <a:ext cx="4525200" cy="9609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1450" lIns="82925" spcFirstLastPara="1" rIns="82925" wrap="square" tIns="41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b="1" i="1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BELLEVUE WEST AFJROTC</a:t>
            </a:r>
            <a:r>
              <a:rPr b="1" i="1" lang="en-US" sz="2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1"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1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THUNDERBIRD GROUP</a:t>
            </a:r>
            <a:endParaRPr b="1" i="1"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48665" y="1765422"/>
            <a:ext cx="2594700" cy="35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82925" lIns="82925" spcFirstLastPara="1" rIns="82925" wrap="square" tIns="829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sp>
        <p:nvSpPr>
          <p:cNvPr id="99" name="Google Shape;99;p14"/>
          <p:cNvSpPr txBox="1"/>
          <p:nvPr/>
        </p:nvSpPr>
        <p:spPr>
          <a:xfrm>
            <a:off x="680224" y="96356"/>
            <a:ext cx="1338600" cy="4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82925" lIns="82925" spcFirstLastPara="1" rIns="82925" wrap="square" tIns="829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latin typeface="Times New Roman"/>
                <a:ea typeface="Times New Roman"/>
                <a:cs typeface="Times New Roman"/>
                <a:sym typeface="Times New Roman"/>
              </a:rPr>
              <a:t>NE-771</a:t>
            </a:r>
            <a:endParaRPr b="1"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00" name="Google Shape;100;p14"/>
          <p:cNvCxnSpPr/>
          <p:nvPr/>
        </p:nvCxnSpPr>
        <p:spPr>
          <a:xfrm flipH="1" rot="10800000">
            <a:off x="1978832" y="882517"/>
            <a:ext cx="6411900" cy="9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ctrTitle"/>
          </p:nvPr>
        </p:nvSpPr>
        <p:spPr>
          <a:xfrm>
            <a:off x="622080" y="1932485"/>
            <a:ext cx="7050300" cy="1333500"/>
          </a:xfrm>
          <a:prstGeom prst="rect">
            <a:avLst/>
          </a:prstGeom>
          <a:noFill/>
          <a:ln>
            <a:noFill/>
          </a:ln>
        </p:spPr>
        <p:txBody>
          <a:bodyPr anchorCtr="1" anchor="ctr" bIns="82925" lIns="82925" spcFirstLastPara="1" rIns="82925" wrap="square" tIns="829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  <a:defRPr sz="1300"/>
            </a:lvl1pPr>
            <a:lvl2pPr indent="-82550" lvl="1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82550" lvl="2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82550" lvl="3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82550" lvl="4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82550" lvl="5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82550" lvl="6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82550" lvl="7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82550" lvl="8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103" name="Google Shape;103;p15"/>
          <p:cNvSpPr txBox="1"/>
          <p:nvPr>
            <p:ph idx="1" type="subTitle"/>
          </p:nvPr>
        </p:nvSpPr>
        <p:spPr>
          <a:xfrm>
            <a:off x="1244160" y="3525129"/>
            <a:ext cx="5806200" cy="15897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0" lvl="0" marL="0" marR="0" rtl="0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Arial"/>
              <a:buNone/>
              <a:defRPr/>
            </a:lvl1pPr>
            <a:lvl2pPr indent="0" lvl="1" marL="419100" marR="0" rtl="0" algn="ctr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Arial"/>
              <a:buNone/>
              <a:defRPr/>
            </a:lvl2pPr>
            <a:lvl3pPr indent="0" lvl="2" marL="8255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Arial"/>
              <a:buNone/>
              <a:defRPr/>
            </a:lvl3pPr>
            <a:lvl4pPr indent="0" lvl="3" marL="1244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Arial"/>
              <a:buNone/>
              <a:defRPr/>
            </a:lvl4pPr>
            <a:lvl5pPr indent="0" lvl="4" marL="16637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Arial"/>
              <a:buNone/>
              <a:defRPr/>
            </a:lvl5pPr>
            <a:lvl6pPr indent="0" lvl="5" marL="20701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Arial"/>
              <a:buNone/>
              <a:defRPr/>
            </a:lvl6pPr>
            <a:lvl7pPr indent="0" lvl="6" marL="2489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Arial"/>
              <a:buNone/>
              <a:defRPr/>
            </a:lvl7pPr>
            <a:lvl8pPr indent="0" lvl="7" marL="29083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Arial"/>
              <a:buNone/>
              <a:defRPr/>
            </a:lvl8pPr>
            <a:lvl9pPr indent="0" lvl="8" marL="33147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Arial"/>
              <a:buNone/>
              <a:defRPr/>
            </a:lvl9pPr>
          </a:lstStyle>
          <a:p/>
        </p:txBody>
      </p:sp>
      <p:sp>
        <p:nvSpPr>
          <p:cNvPr id="104" name="Google Shape;104;p15"/>
          <p:cNvSpPr txBox="1"/>
          <p:nvPr>
            <p:ph idx="10" type="dt"/>
          </p:nvPr>
        </p:nvSpPr>
        <p:spPr>
          <a:xfrm>
            <a:off x="1244160" y="3525129"/>
            <a:ext cx="5806200" cy="15897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05" name="Google Shape;105;p15"/>
          <p:cNvSpPr txBox="1"/>
          <p:nvPr>
            <p:ph idx="11" type="ftr"/>
          </p:nvPr>
        </p:nvSpPr>
        <p:spPr>
          <a:xfrm>
            <a:off x="1244160" y="3525129"/>
            <a:ext cx="5806200" cy="15897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06" name="Google Shape;106;p15"/>
          <p:cNvSpPr txBox="1"/>
          <p:nvPr>
            <p:ph idx="12" type="sldNum"/>
          </p:nvPr>
        </p:nvSpPr>
        <p:spPr>
          <a:xfrm>
            <a:off x="1244160" y="3525129"/>
            <a:ext cx="5806200" cy="1589700"/>
          </a:xfrm>
          <a:prstGeom prst="rect">
            <a:avLst/>
          </a:prstGeom>
          <a:noFill/>
          <a:ln>
            <a:noFill/>
          </a:ln>
        </p:spPr>
        <p:txBody>
          <a:bodyPr anchorCtr="1" anchor="t" bIns="41450" lIns="82925" spcFirstLastPara="1" rIns="82925" wrap="square" tIns="4145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457200" y="273341"/>
            <a:ext cx="8229300" cy="1144800"/>
          </a:xfrm>
          <a:prstGeom prst="rect">
            <a:avLst/>
          </a:prstGeom>
          <a:noFill/>
          <a:ln>
            <a:noFill/>
          </a:ln>
        </p:spPr>
        <p:txBody>
          <a:bodyPr anchorCtr="1" anchor="ctr" bIns="82925" lIns="82925" spcFirstLastPara="1" rIns="82925" wrap="square" tIns="829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  <a:defRPr sz="1300"/>
            </a:lvl1pPr>
            <a:lvl2pPr lvl="1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lvl="2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lvl="3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lvl="4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lvl="5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lvl="6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lvl="7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lvl="8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457200" y="1604776"/>
            <a:ext cx="8046600" cy="39774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3111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1pPr>
            <a:lvl2pPr indent="-31115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  <a:defRPr/>
            </a:lvl2pPr>
            <a:lvl3pPr indent="-31115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3pPr>
            <a:lvl4pPr indent="-31115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  <a:defRPr/>
            </a:lvl4pPr>
            <a:lvl5pPr indent="-31115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/>
            </a:lvl5pPr>
            <a:lvl6pPr indent="-31115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6pPr>
            <a:lvl7pPr indent="-31115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7pPr>
            <a:lvl8pPr indent="-31115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8pPr>
            <a:lvl9pPr indent="-31115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9pPr>
          </a:lstStyle>
          <a:p/>
        </p:txBody>
      </p:sp>
      <p:sp>
        <p:nvSpPr>
          <p:cNvPr id="110" name="Google Shape;110;p16"/>
          <p:cNvSpPr txBox="1"/>
          <p:nvPr>
            <p:ph idx="10" type="dt"/>
          </p:nvPr>
        </p:nvSpPr>
        <p:spPr>
          <a:xfrm>
            <a:off x="457200" y="6247653"/>
            <a:ext cx="2130300" cy="4731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11" name="Google Shape;111;p16"/>
          <p:cNvSpPr txBox="1"/>
          <p:nvPr>
            <p:ph idx="11" type="ftr"/>
          </p:nvPr>
        </p:nvSpPr>
        <p:spPr>
          <a:xfrm>
            <a:off x="3127248" y="6247653"/>
            <a:ext cx="2898300" cy="4731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12" name="Google Shape;112;p16"/>
          <p:cNvSpPr txBox="1"/>
          <p:nvPr>
            <p:ph idx="12" type="sldNum"/>
          </p:nvPr>
        </p:nvSpPr>
        <p:spPr>
          <a:xfrm>
            <a:off x="6556248" y="6247653"/>
            <a:ext cx="2130300" cy="473100"/>
          </a:xfrm>
          <a:prstGeom prst="rect">
            <a:avLst/>
          </a:prstGeom>
          <a:noFill/>
          <a:ln>
            <a:noFill/>
          </a:ln>
        </p:spPr>
        <p:txBody>
          <a:bodyPr anchorCtr="1" anchor="t" bIns="41450" lIns="82925" spcFirstLastPara="1" rIns="82925" wrap="square" tIns="4145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type="title"/>
          </p:nvPr>
        </p:nvSpPr>
        <p:spPr>
          <a:xfrm>
            <a:off x="655200" y="3997450"/>
            <a:ext cx="7050300" cy="12354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lvl="1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lvl="2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lvl="3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lvl="4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lvl="5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lvl="6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lvl="7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lvl="8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115" name="Google Shape;115;p17"/>
          <p:cNvSpPr txBox="1"/>
          <p:nvPr>
            <p:ph idx="1" type="body"/>
          </p:nvPr>
        </p:nvSpPr>
        <p:spPr>
          <a:xfrm>
            <a:off x="655200" y="2636647"/>
            <a:ext cx="7050300" cy="1360800"/>
          </a:xfrm>
          <a:prstGeom prst="rect">
            <a:avLst/>
          </a:prstGeom>
          <a:noFill/>
          <a:ln>
            <a:noFill/>
          </a:ln>
        </p:spPr>
        <p:txBody>
          <a:bodyPr anchorCtr="1" anchor="b" bIns="82925" lIns="82925" spcFirstLastPara="1" rIns="82925" wrap="square" tIns="82925">
            <a:noAutofit/>
          </a:bodyPr>
          <a:lstStyle>
            <a:lvl1pPr indent="-228600" lvl="0" marL="457200" rtl="0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Calibri"/>
              <a:buNone/>
              <a:defRPr/>
            </a:lvl1pPr>
            <a:lvl2pPr indent="-228600" lvl="1" marL="914400" rtl="0"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Calibri"/>
              <a:buNone/>
              <a:defRPr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300"/>
              <a:buFont typeface="Calibri"/>
              <a:buNone/>
              <a:defRPr/>
            </a:lvl9pPr>
          </a:lstStyle>
          <a:p/>
        </p:txBody>
      </p:sp>
      <p:sp>
        <p:nvSpPr>
          <p:cNvPr id="116" name="Google Shape;116;p17"/>
          <p:cNvSpPr txBox="1"/>
          <p:nvPr>
            <p:ph idx="10" type="dt"/>
          </p:nvPr>
        </p:nvSpPr>
        <p:spPr>
          <a:xfrm>
            <a:off x="655200" y="2636647"/>
            <a:ext cx="7050300" cy="13608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17" name="Google Shape;117;p17"/>
          <p:cNvSpPr txBox="1"/>
          <p:nvPr>
            <p:ph idx="11" type="ftr"/>
          </p:nvPr>
        </p:nvSpPr>
        <p:spPr>
          <a:xfrm>
            <a:off x="655200" y="2636647"/>
            <a:ext cx="7050300" cy="13608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18" name="Google Shape;118;p17"/>
          <p:cNvSpPr txBox="1"/>
          <p:nvPr>
            <p:ph idx="12" type="sldNum"/>
          </p:nvPr>
        </p:nvSpPr>
        <p:spPr>
          <a:xfrm>
            <a:off x="655200" y="2636647"/>
            <a:ext cx="7050300" cy="1360800"/>
          </a:xfrm>
          <a:prstGeom prst="rect">
            <a:avLst/>
          </a:prstGeom>
          <a:noFill/>
          <a:ln>
            <a:noFill/>
          </a:ln>
        </p:spPr>
        <p:txBody>
          <a:bodyPr anchorCtr="1" anchor="t" bIns="41450" lIns="82925" spcFirstLastPara="1" rIns="82925" wrap="square" tIns="4145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type="title"/>
          </p:nvPr>
        </p:nvSpPr>
        <p:spPr>
          <a:xfrm>
            <a:off x="457200" y="273341"/>
            <a:ext cx="8229300" cy="1144800"/>
          </a:xfrm>
          <a:prstGeom prst="rect">
            <a:avLst/>
          </a:prstGeom>
          <a:noFill/>
          <a:ln>
            <a:noFill/>
          </a:ln>
        </p:spPr>
        <p:txBody>
          <a:bodyPr anchorCtr="1" anchor="ctr" bIns="82925" lIns="82925" spcFirstLastPara="1" rIns="82925" wrap="square" tIns="829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  <a:defRPr sz="1300"/>
            </a:lvl1pPr>
            <a:lvl2pPr lvl="1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lvl="2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lvl="3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lvl="4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lvl="5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lvl="6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lvl="7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lvl="8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414720" y="1451524"/>
            <a:ext cx="3663300" cy="41055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311150" lvl="0" marL="457200" rtl="0">
              <a:spcBef>
                <a:spcPts val="600"/>
              </a:spcBef>
              <a:spcAft>
                <a:spcPts val="0"/>
              </a:spcAft>
              <a:buSzPts val="1300"/>
              <a:buChar char="•"/>
              <a:defRPr/>
            </a:lvl1pPr>
            <a:lvl2pPr indent="-311150" lvl="1" marL="914400" rtl="0">
              <a:spcBef>
                <a:spcPts val="500"/>
              </a:spcBef>
              <a:spcAft>
                <a:spcPts val="0"/>
              </a:spcAft>
              <a:buSzPts val="1300"/>
              <a:buChar char="–"/>
              <a:defRPr/>
            </a:lvl2pPr>
            <a:lvl3pPr indent="-311150" lvl="2" marL="13716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3pPr>
            <a:lvl4pPr indent="-311150" lvl="3" marL="1828800" rtl="0">
              <a:spcBef>
                <a:spcPts val="400"/>
              </a:spcBef>
              <a:spcAft>
                <a:spcPts val="0"/>
              </a:spcAft>
              <a:buSzPts val="1300"/>
              <a:buChar char="–"/>
              <a:defRPr/>
            </a:lvl4pPr>
            <a:lvl5pPr indent="-311150" lvl="4" marL="2286000" rtl="0">
              <a:spcBef>
                <a:spcPts val="400"/>
              </a:spcBef>
              <a:spcAft>
                <a:spcPts val="0"/>
              </a:spcAft>
              <a:buSzPts val="1300"/>
              <a:buChar char="»"/>
              <a:defRPr/>
            </a:lvl5pPr>
            <a:lvl6pPr indent="-311150" lvl="5" marL="27432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6pPr>
            <a:lvl7pPr indent="-311150" lvl="6" marL="32004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7pPr>
            <a:lvl8pPr indent="-311150" lvl="7" marL="36576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8pPr>
            <a:lvl9pPr indent="-311150" lvl="8" marL="41148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/>
        </p:txBody>
      </p:sp>
      <p:sp>
        <p:nvSpPr>
          <p:cNvPr id="122" name="Google Shape;122;p18"/>
          <p:cNvSpPr txBox="1"/>
          <p:nvPr>
            <p:ph idx="2" type="body"/>
          </p:nvPr>
        </p:nvSpPr>
        <p:spPr>
          <a:xfrm>
            <a:off x="4216320" y="1451524"/>
            <a:ext cx="3663300" cy="41055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311150" lvl="0" marL="457200" rtl="0">
              <a:spcBef>
                <a:spcPts val="600"/>
              </a:spcBef>
              <a:spcAft>
                <a:spcPts val="0"/>
              </a:spcAft>
              <a:buSzPts val="1300"/>
              <a:buChar char="•"/>
              <a:defRPr/>
            </a:lvl1pPr>
            <a:lvl2pPr indent="-311150" lvl="1" marL="914400" rtl="0">
              <a:spcBef>
                <a:spcPts val="500"/>
              </a:spcBef>
              <a:spcAft>
                <a:spcPts val="0"/>
              </a:spcAft>
              <a:buSzPts val="1300"/>
              <a:buChar char="–"/>
              <a:defRPr/>
            </a:lvl2pPr>
            <a:lvl3pPr indent="-311150" lvl="2" marL="13716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3pPr>
            <a:lvl4pPr indent="-311150" lvl="3" marL="1828800" rtl="0">
              <a:spcBef>
                <a:spcPts val="400"/>
              </a:spcBef>
              <a:spcAft>
                <a:spcPts val="0"/>
              </a:spcAft>
              <a:buSzPts val="1300"/>
              <a:buChar char="–"/>
              <a:defRPr/>
            </a:lvl4pPr>
            <a:lvl5pPr indent="-311150" lvl="4" marL="2286000" rtl="0">
              <a:spcBef>
                <a:spcPts val="400"/>
              </a:spcBef>
              <a:spcAft>
                <a:spcPts val="0"/>
              </a:spcAft>
              <a:buSzPts val="1300"/>
              <a:buChar char="»"/>
              <a:defRPr/>
            </a:lvl5pPr>
            <a:lvl6pPr indent="-311150" lvl="5" marL="27432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6pPr>
            <a:lvl7pPr indent="-311150" lvl="6" marL="32004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7pPr>
            <a:lvl8pPr indent="-311150" lvl="7" marL="36576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8pPr>
            <a:lvl9pPr indent="-311150" lvl="8" marL="41148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/>
        </p:txBody>
      </p:sp>
      <p:sp>
        <p:nvSpPr>
          <p:cNvPr id="123" name="Google Shape;123;p18"/>
          <p:cNvSpPr txBox="1"/>
          <p:nvPr>
            <p:ph idx="10" type="dt"/>
          </p:nvPr>
        </p:nvSpPr>
        <p:spPr>
          <a:xfrm>
            <a:off x="4216320" y="1451524"/>
            <a:ext cx="3663300" cy="41055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24" name="Google Shape;124;p18"/>
          <p:cNvSpPr txBox="1"/>
          <p:nvPr>
            <p:ph idx="11" type="ftr"/>
          </p:nvPr>
        </p:nvSpPr>
        <p:spPr>
          <a:xfrm>
            <a:off x="4216320" y="1451524"/>
            <a:ext cx="3663300" cy="41055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25" name="Google Shape;125;p18"/>
          <p:cNvSpPr txBox="1"/>
          <p:nvPr>
            <p:ph idx="12" type="sldNum"/>
          </p:nvPr>
        </p:nvSpPr>
        <p:spPr>
          <a:xfrm>
            <a:off x="4216320" y="1451524"/>
            <a:ext cx="3663300" cy="4105500"/>
          </a:xfrm>
          <a:prstGeom prst="rect">
            <a:avLst/>
          </a:prstGeom>
          <a:noFill/>
          <a:ln>
            <a:noFill/>
          </a:ln>
        </p:spPr>
        <p:txBody>
          <a:bodyPr anchorCtr="1" anchor="t" bIns="41450" lIns="82925" spcFirstLastPara="1" rIns="82925" wrap="square" tIns="4145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/>
          <p:nvPr>
            <p:ph type="title"/>
          </p:nvPr>
        </p:nvSpPr>
        <p:spPr>
          <a:xfrm>
            <a:off x="457200" y="273341"/>
            <a:ext cx="8229300" cy="1144800"/>
          </a:xfrm>
          <a:prstGeom prst="rect">
            <a:avLst/>
          </a:prstGeom>
          <a:noFill/>
          <a:ln>
            <a:noFill/>
          </a:ln>
        </p:spPr>
        <p:txBody>
          <a:bodyPr anchorCtr="1" anchor="ctr" bIns="82925" lIns="82925" spcFirstLastPara="1" rIns="82925" wrap="square" tIns="829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  <a:defRPr sz="1300"/>
            </a:lvl1pPr>
            <a:lvl2pPr lvl="1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lvl="2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lvl="3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lvl="4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lvl="5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lvl="6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lvl="7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lvl="8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128" name="Google Shape;128;p19"/>
          <p:cNvSpPr txBox="1"/>
          <p:nvPr>
            <p:ph idx="1" type="body"/>
          </p:nvPr>
        </p:nvSpPr>
        <p:spPr>
          <a:xfrm>
            <a:off x="414720" y="1392484"/>
            <a:ext cx="3664800" cy="580500"/>
          </a:xfrm>
          <a:prstGeom prst="rect">
            <a:avLst/>
          </a:prstGeom>
          <a:noFill/>
          <a:ln>
            <a:noFill/>
          </a:ln>
        </p:spPr>
        <p:txBody>
          <a:bodyPr anchorCtr="1" anchor="b" bIns="82925" lIns="82925" spcFirstLastPara="1" rIns="82925" wrap="square" tIns="82925">
            <a:noAutofit/>
          </a:bodyPr>
          <a:lstStyle>
            <a:lvl1pPr indent="-228600" lvl="0" marL="457200" rtl="0">
              <a:spcBef>
                <a:spcPts val="600"/>
              </a:spcBef>
              <a:spcAft>
                <a:spcPts val="0"/>
              </a:spcAft>
              <a:buSzPts val="1300"/>
              <a:buFont typeface="Calibri"/>
              <a:buNone/>
              <a:defRPr/>
            </a:lvl1pPr>
            <a:lvl2pPr indent="-228600" lvl="1" marL="914400" rtl="0">
              <a:spcBef>
                <a:spcPts val="500"/>
              </a:spcBef>
              <a:spcAft>
                <a:spcPts val="0"/>
              </a:spcAft>
              <a:buSzPts val="1300"/>
              <a:buFont typeface="Calibri"/>
              <a:buNone/>
              <a:defRPr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9pPr>
          </a:lstStyle>
          <a:p/>
        </p:txBody>
      </p:sp>
      <p:sp>
        <p:nvSpPr>
          <p:cNvPr id="129" name="Google Shape;129;p19"/>
          <p:cNvSpPr txBox="1"/>
          <p:nvPr>
            <p:ph idx="2" type="body"/>
          </p:nvPr>
        </p:nvSpPr>
        <p:spPr>
          <a:xfrm>
            <a:off x="414720" y="1972805"/>
            <a:ext cx="3664800" cy="35841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311150" lvl="0" marL="457200" rtl="0">
              <a:spcBef>
                <a:spcPts val="600"/>
              </a:spcBef>
              <a:spcAft>
                <a:spcPts val="0"/>
              </a:spcAft>
              <a:buSzPts val="1300"/>
              <a:buChar char="•"/>
              <a:defRPr/>
            </a:lvl1pPr>
            <a:lvl2pPr indent="-311150" lvl="1" marL="914400" rtl="0">
              <a:spcBef>
                <a:spcPts val="500"/>
              </a:spcBef>
              <a:spcAft>
                <a:spcPts val="0"/>
              </a:spcAft>
              <a:buSzPts val="1300"/>
              <a:buChar char="–"/>
              <a:defRPr/>
            </a:lvl2pPr>
            <a:lvl3pPr indent="-311150" lvl="2" marL="13716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3pPr>
            <a:lvl4pPr indent="-311150" lvl="3" marL="1828800" rtl="0">
              <a:spcBef>
                <a:spcPts val="400"/>
              </a:spcBef>
              <a:spcAft>
                <a:spcPts val="0"/>
              </a:spcAft>
              <a:buSzPts val="1300"/>
              <a:buChar char="–"/>
              <a:defRPr/>
            </a:lvl4pPr>
            <a:lvl5pPr indent="-311150" lvl="4" marL="2286000" rtl="0">
              <a:spcBef>
                <a:spcPts val="400"/>
              </a:spcBef>
              <a:spcAft>
                <a:spcPts val="0"/>
              </a:spcAft>
              <a:buSzPts val="1300"/>
              <a:buChar char="»"/>
              <a:defRPr/>
            </a:lvl5pPr>
            <a:lvl6pPr indent="-311150" lvl="5" marL="27432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6pPr>
            <a:lvl7pPr indent="-311150" lvl="6" marL="32004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7pPr>
            <a:lvl8pPr indent="-311150" lvl="7" marL="36576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8pPr>
            <a:lvl9pPr indent="-311150" lvl="8" marL="41148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/>
        </p:txBody>
      </p:sp>
      <p:sp>
        <p:nvSpPr>
          <p:cNvPr id="130" name="Google Shape;130;p19"/>
          <p:cNvSpPr txBox="1"/>
          <p:nvPr>
            <p:ph idx="3" type="body"/>
          </p:nvPr>
        </p:nvSpPr>
        <p:spPr>
          <a:xfrm>
            <a:off x="4213440" y="1392484"/>
            <a:ext cx="3666300" cy="580500"/>
          </a:xfrm>
          <a:prstGeom prst="rect">
            <a:avLst/>
          </a:prstGeom>
          <a:noFill/>
          <a:ln>
            <a:noFill/>
          </a:ln>
        </p:spPr>
        <p:txBody>
          <a:bodyPr anchorCtr="1" anchor="b" bIns="82925" lIns="82925" spcFirstLastPara="1" rIns="82925" wrap="square" tIns="82925">
            <a:noAutofit/>
          </a:bodyPr>
          <a:lstStyle>
            <a:lvl1pPr indent="-228600" lvl="0" marL="457200" rtl="0">
              <a:spcBef>
                <a:spcPts val="600"/>
              </a:spcBef>
              <a:spcAft>
                <a:spcPts val="0"/>
              </a:spcAft>
              <a:buSzPts val="1300"/>
              <a:buFont typeface="Calibri"/>
              <a:buNone/>
              <a:defRPr/>
            </a:lvl1pPr>
            <a:lvl2pPr indent="-228600" lvl="1" marL="914400" rtl="0">
              <a:spcBef>
                <a:spcPts val="500"/>
              </a:spcBef>
              <a:spcAft>
                <a:spcPts val="0"/>
              </a:spcAft>
              <a:buSzPts val="1300"/>
              <a:buFont typeface="Calibri"/>
              <a:buNone/>
              <a:defRPr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9pPr>
          </a:lstStyle>
          <a:p/>
        </p:txBody>
      </p:sp>
      <p:sp>
        <p:nvSpPr>
          <p:cNvPr id="131" name="Google Shape;131;p19"/>
          <p:cNvSpPr txBox="1"/>
          <p:nvPr>
            <p:ph idx="4" type="body"/>
          </p:nvPr>
        </p:nvSpPr>
        <p:spPr>
          <a:xfrm>
            <a:off x="4213440" y="1972805"/>
            <a:ext cx="3666300" cy="35841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311150" lvl="0" marL="457200" rtl="0">
              <a:spcBef>
                <a:spcPts val="600"/>
              </a:spcBef>
              <a:spcAft>
                <a:spcPts val="0"/>
              </a:spcAft>
              <a:buSzPts val="1300"/>
              <a:buChar char="•"/>
              <a:defRPr/>
            </a:lvl1pPr>
            <a:lvl2pPr indent="-311150" lvl="1" marL="914400" rtl="0">
              <a:spcBef>
                <a:spcPts val="500"/>
              </a:spcBef>
              <a:spcAft>
                <a:spcPts val="0"/>
              </a:spcAft>
              <a:buSzPts val="1300"/>
              <a:buChar char="–"/>
              <a:defRPr/>
            </a:lvl2pPr>
            <a:lvl3pPr indent="-311150" lvl="2" marL="13716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3pPr>
            <a:lvl4pPr indent="-311150" lvl="3" marL="1828800" rtl="0">
              <a:spcBef>
                <a:spcPts val="400"/>
              </a:spcBef>
              <a:spcAft>
                <a:spcPts val="0"/>
              </a:spcAft>
              <a:buSzPts val="1300"/>
              <a:buChar char="–"/>
              <a:defRPr/>
            </a:lvl4pPr>
            <a:lvl5pPr indent="-311150" lvl="4" marL="2286000" rtl="0">
              <a:spcBef>
                <a:spcPts val="400"/>
              </a:spcBef>
              <a:spcAft>
                <a:spcPts val="0"/>
              </a:spcAft>
              <a:buSzPts val="1300"/>
              <a:buChar char="»"/>
              <a:defRPr/>
            </a:lvl5pPr>
            <a:lvl6pPr indent="-311150" lvl="5" marL="27432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6pPr>
            <a:lvl7pPr indent="-311150" lvl="6" marL="32004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7pPr>
            <a:lvl8pPr indent="-311150" lvl="7" marL="36576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8pPr>
            <a:lvl9pPr indent="-311150" lvl="8" marL="41148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/>
        </p:txBody>
      </p:sp>
      <p:sp>
        <p:nvSpPr>
          <p:cNvPr id="132" name="Google Shape;132;p19"/>
          <p:cNvSpPr txBox="1"/>
          <p:nvPr>
            <p:ph idx="10" type="dt"/>
          </p:nvPr>
        </p:nvSpPr>
        <p:spPr>
          <a:xfrm>
            <a:off x="4213440" y="1972805"/>
            <a:ext cx="3666300" cy="35841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33" name="Google Shape;133;p19"/>
          <p:cNvSpPr txBox="1"/>
          <p:nvPr>
            <p:ph idx="11" type="ftr"/>
          </p:nvPr>
        </p:nvSpPr>
        <p:spPr>
          <a:xfrm>
            <a:off x="4213440" y="1972805"/>
            <a:ext cx="3666300" cy="35841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34" name="Google Shape;134;p19"/>
          <p:cNvSpPr txBox="1"/>
          <p:nvPr>
            <p:ph idx="12" type="sldNum"/>
          </p:nvPr>
        </p:nvSpPr>
        <p:spPr>
          <a:xfrm>
            <a:off x="4213440" y="1972805"/>
            <a:ext cx="3666300" cy="3584100"/>
          </a:xfrm>
          <a:prstGeom prst="rect">
            <a:avLst/>
          </a:prstGeom>
          <a:noFill/>
          <a:ln>
            <a:noFill/>
          </a:ln>
        </p:spPr>
        <p:txBody>
          <a:bodyPr anchorCtr="1" anchor="t" bIns="41450" lIns="82925" spcFirstLastPara="1" rIns="82925" wrap="square" tIns="4145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0"/>
          <p:cNvSpPr txBox="1"/>
          <p:nvPr>
            <p:ph type="title"/>
          </p:nvPr>
        </p:nvSpPr>
        <p:spPr>
          <a:xfrm>
            <a:off x="457200" y="273341"/>
            <a:ext cx="8229300" cy="1144800"/>
          </a:xfrm>
          <a:prstGeom prst="rect">
            <a:avLst/>
          </a:prstGeom>
          <a:noFill/>
          <a:ln>
            <a:noFill/>
          </a:ln>
        </p:spPr>
        <p:txBody>
          <a:bodyPr anchorCtr="1" anchor="ctr" bIns="82925" lIns="82925" spcFirstLastPara="1" rIns="82925" wrap="square" tIns="829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  <a:defRPr sz="1300"/>
            </a:lvl1pPr>
            <a:lvl2pPr lvl="1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lvl="2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lvl="3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lvl="4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lvl="5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lvl="6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lvl="7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lvl="8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137" name="Google Shape;137;p20"/>
          <p:cNvSpPr txBox="1"/>
          <p:nvPr>
            <p:ph idx="10" type="dt"/>
          </p:nvPr>
        </p:nvSpPr>
        <p:spPr>
          <a:xfrm>
            <a:off x="457200" y="6247653"/>
            <a:ext cx="2130300" cy="4731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38" name="Google Shape;138;p20"/>
          <p:cNvSpPr txBox="1"/>
          <p:nvPr>
            <p:ph idx="11" type="ftr"/>
          </p:nvPr>
        </p:nvSpPr>
        <p:spPr>
          <a:xfrm>
            <a:off x="3127248" y="6247653"/>
            <a:ext cx="2898300" cy="4731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39" name="Google Shape;139;p20"/>
          <p:cNvSpPr txBox="1"/>
          <p:nvPr>
            <p:ph idx="12" type="sldNum"/>
          </p:nvPr>
        </p:nvSpPr>
        <p:spPr>
          <a:xfrm>
            <a:off x="6556248" y="6247653"/>
            <a:ext cx="2130300" cy="473100"/>
          </a:xfrm>
          <a:prstGeom prst="rect">
            <a:avLst/>
          </a:prstGeom>
          <a:noFill/>
          <a:ln>
            <a:noFill/>
          </a:ln>
        </p:spPr>
        <p:txBody>
          <a:bodyPr anchorCtr="1" anchor="t" bIns="41450" lIns="82925" spcFirstLastPara="1" rIns="82925" wrap="square" tIns="4145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1"/>
          <p:cNvSpPr txBox="1"/>
          <p:nvPr>
            <p:ph type="title"/>
          </p:nvPr>
        </p:nvSpPr>
        <p:spPr>
          <a:xfrm>
            <a:off x="414720" y="247681"/>
            <a:ext cx="2728800" cy="1053900"/>
          </a:xfrm>
          <a:prstGeom prst="rect">
            <a:avLst/>
          </a:prstGeom>
          <a:noFill/>
          <a:ln>
            <a:noFill/>
          </a:ln>
        </p:spPr>
        <p:txBody>
          <a:bodyPr anchorCtr="1" anchor="b" bIns="82925" lIns="82925" spcFirstLastPara="1" rIns="82925" wrap="square" tIns="829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lvl="1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lvl="2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lvl="3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lvl="4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lvl="5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lvl="6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lvl="7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lvl="8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142" name="Google Shape;142;p21"/>
          <p:cNvSpPr txBox="1"/>
          <p:nvPr>
            <p:ph idx="1" type="body"/>
          </p:nvPr>
        </p:nvSpPr>
        <p:spPr>
          <a:xfrm>
            <a:off x="3242880" y="247681"/>
            <a:ext cx="4636800" cy="53091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311150" lvl="0" marL="457200" rtl="0">
              <a:spcBef>
                <a:spcPts val="600"/>
              </a:spcBef>
              <a:spcAft>
                <a:spcPts val="0"/>
              </a:spcAft>
              <a:buSzPts val="1300"/>
              <a:buChar char="•"/>
              <a:defRPr/>
            </a:lvl1pPr>
            <a:lvl2pPr indent="-311150" lvl="1" marL="914400" rtl="0">
              <a:spcBef>
                <a:spcPts val="500"/>
              </a:spcBef>
              <a:spcAft>
                <a:spcPts val="0"/>
              </a:spcAft>
              <a:buSzPts val="1300"/>
              <a:buChar char="–"/>
              <a:defRPr/>
            </a:lvl2pPr>
            <a:lvl3pPr indent="-311150" lvl="2" marL="13716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3pPr>
            <a:lvl4pPr indent="-311150" lvl="3" marL="1828800" rtl="0">
              <a:spcBef>
                <a:spcPts val="400"/>
              </a:spcBef>
              <a:spcAft>
                <a:spcPts val="0"/>
              </a:spcAft>
              <a:buSzPts val="1300"/>
              <a:buChar char="–"/>
              <a:defRPr/>
            </a:lvl4pPr>
            <a:lvl5pPr indent="-311150" lvl="4" marL="2286000" rtl="0">
              <a:spcBef>
                <a:spcPts val="400"/>
              </a:spcBef>
              <a:spcAft>
                <a:spcPts val="0"/>
              </a:spcAft>
              <a:buSzPts val="1300"/>
              <a:buChar char="»"/>
              <a:defRPr/>
            </a:lvl5pPr>
            <a:lvl6pPr indent="-311150" lvl="5" marL="27432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6pPr>
            <a:lvl7pPr indent="-311150" lvl="6" marL="32004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7pPr>
            <a:lvl8pPr indent="-311150" lvl="7" marL="36576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8pPr>
            <a:lvl9pPr indent="-311150" lvl="8" marL="4114800" rtl="0">
              <a:spcBef>
                <a:spcPts val="400"/>
              </a:spcBef>
              <a:spcAft>
                <a:spcPts val="0"/>
              </a:spcAft>
              <a:buSzPts val="1300"/>
              <a:buChar char="•"/>
              <a:defRPr/>
            </a:lvl9pPr>
          </a:lstStyle>
          <a:p/>
        </p:txBody>
      </p:sp>
      <p:sp>
        <p:nvSpPr>
          <p:cNvPr id="143" name="Google Shape;143;p21"/>
          <p:cNvSpPr txBox="1"/>
          <p:nvPr>
            <p:ph idx="2" type="body"/>
          </p:nvPr>
        </p:nvSpPr>
        <p:spPr>
          <a:xfrm>
            <a:off x="414720" y="1301763"/>
            <a:ext cx="2728800" cy="42552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228600" lvl="0" marL="457200" rtl="0">
              <a:spcBef>
                <a:spcPts val="600"/>
              </a:spcBef>
              <a:spcAft>
                <a:spcPts val="0"/>
              </a:spcAft>
              <a:buSzPts val="1300"/>
              <a:buFont typeface="Calibri"/>
              <a:buNone/>
              <a:defRPr/>
            </a:lvl1pPr>
            <a:lvl2pPr indent="-228600" lvl="1" marL="914400" rtl="0">
              <a:spcBef>
                <a:spcPts val="500"/>
              </a:spcBef>
              <a:spcAft>
                <a:spcPts val="0"/>
              </a:spcAft>
              <a:buSzPts val="1300"/>
              <a:buFont typeface="Calibri"/>
              <a:buNone/>
              <a:defRPr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9pPr>
          </a:lstStyle>
          <a:p/>
        </p:txBody>
      </p:sp>
      <p:sp>
        <p:nvSpPr>
          <p:cNvPr id="144" name="Google Shape;144;p21"/>
          <p:cNvSpPr txBox="1"/>
          <p:nvPr>
            <p:ph idx="10" type="dt"/>
          </p:nvPr>
        </p:nvSpPr>
        <p:spPr>
          <a:xfrm>
            <a:off x="414720" y="1301763"/>
            <a:ext cx="2728800" cy="42552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45" name="Google Shape;145;p21"/>
          <p:cNvSpPr txBox="1"/>
          <p:nvPr>
            <p:ph idx="11" type="ftr"/>
          </p:nvPr>
        </p:nvSpPr>
        <p:spPr>
          <a:xfrm>
            <a:off x="414720" y="1301763"/>
            <a:ext cx="2728800" cy="42552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46" name="Google Shape;146;p21"/>
          <p:cNvSpPr txBox="1"/>
          <p:nvPr>
            <p:ph idx="12" type="sldNum"/>
          </p:nvPr>
        </p:nvSpPr>
        <p:spPr>
          <a:xfrm>
            <a:off x="414720" y="1301763"/>
            <a:ext cx="2728800" cy="4255200"/>
          </a:xfrm>
          <a:prstGeom prst="rect">
            <a:avLst/>
          </a:prstGeom>
          <a:noFill/>
          <a:ln>
            <a:noFill/>
          </a:ln>
        </p:spPr>
        <p:txBody>
          <a:bodyPr anchorCtr="1" anchor="t" bIns="41450" lIns="82925" spcFirstLastPara="1" rIns="82925" wrap="square" tIns="4145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2"/>
          <p:cNvSpPr txBox="1"/>
          <p:nvPr>
            <p:ph type="title"/>
          </p:nvPr>
        </p:nvSpPr>
        <p:spPr>
          <a:xfrm>
            <a:off x="1625761" y="4354571"/>
            <a:ext cx="4976700" cy="513900"/>
          </a:xfrm>
          <a:prstGeom prst="rect">
            <a:avLst/>
          </a:prstGeom>
          <a:noFill/>
          <a:ln>
            <a:noFill/>
          </a:ln>
        </p:spPr>
        <p:txBody>
          <a:bodyPr anchorCtr="1" anchor="b" bIns="82925" lIns="82925" spcFirstLastPara="1" rIns="82925" wrap="square" tIns="829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lvl="1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lvl="2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lvl="3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lvl="4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lvl="5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lvl="6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lvl="7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lvl="8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149" name="Google Shape;149;p22"/>
          <p:cNvSpPr/>
          <p:nvPr>
            <p:ph idx="2" type="pic"/>
          </p:nvPr>
        </p:nvSpPr>
        <p:spPr>
          <a:xfrm>
            <a:off x="1625761" y="555841"/>
            <a:ext cx="4976700" cy="3732600"/>
          </a:xfrm>
          <a:prstGeom prst="rect">
            <a:avLst/>
          </a:prstGeom>
          <a:noFill/>
          <a:ln>
            <a:noFill/>
          </a:ln>
        </p:spPr>
      </p:sp>
      <p:sp>
        <p:nvSpPr>
          <p:cNvPr id="150" name="Google Shape;150;p22"/>
          <p:cNvSpPr txBox="1"/>
          <p:nvPr>
            <p:ph idx="1" type="body"/>
          </p:nvPr>
        </p:nvSpPr>
        <p:spPr>
          <a:xfrm>
            <a:off x="1625761" y="4868652"/>
            <a:ext cx="4976700" cy="7302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228600" lvl="0" marL="457200" rtl="0">
              <a:spcBef>
                <a:spcPts val="600"/>
              </a:spcBef>
              <a:spcAft>
                <a:spcPts val="0"/>
              </a:spcAft>
              <a:buSzPts val="1300"/>
              <a:buFont typeface="Calibri"/>
              <a:buNone/>
              <a:defRPr/>
            </a:lvl1pPr>
            <a:lvl2pPr indent="-228600" lvl="1" marL="914400" rtl="0">
              <a:spcBef>
                <a:spcPts val="500"/>
              </a:spcBef>
              <a:spcAft>
                <a:spcPts val="0"/>
              </a:spcAft>
              <a:buSzPts val="1300"/>
              <a:buFont typeface="Calibri"/>
              <a:buNone/>
              <a:defRPr/>
            </a:lvl2pPr>
            <a:lvl3pPr indent="-228600" lvl="2" marL="13716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3pPr>
            <a:lvl4pPr indent="-228600" lvl="3" marL="18288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4pPr>
            <a:lvl5pPr indent="-228600" lvl="4" marL="22860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5pPr>
            <a:lvl6pPr indent="-228600" lvl="5" marL="27432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6pPr>
            <a:lvl7pPr indent="-228600" lvl="6" marL="32004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7pPr>
            <a:lvl8pPr indent="-228600" lvl="7" marL="36576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8pPr>
            <a:lvl9pPr indent="-228600" lvl="8" marL="4114800" rtl="0">
              <a:spcBef>
                <a:spcPts val="400"/>
              </a:spcBef>
              <a:spcAft>
                <a:spcPts val="0"/>
              </a:spcAft>
              <a:buSzPts val="1300"/>
              <a:buFont typeface="Calibri"/>
              <a:buNone/>
              <a:defRPr/>
            </a:lvl9pPr>
          </a:lstStyle>
          <a:p/>
        </p:txBody>
      </p:sp>
      <p:sp>
        <p:nvSpPr>
          <p:cNvPr id="151" name="Google Shape;151;p22"/>
          <p:cNvSpPr txBox="1"/>
          <p:nvPr>
            <p:ph idx="10" type="dt"/>
          </p:nvPr>
        </p:nvSpPr>
        <p:spPr>
          <a:xfrm>
            <a:off x="1625761" y="4868652"/>
            <a:ext cx="4976700" cy="7302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52" name="Google Shape;152;p22"/>
          <p:cNvSpPr txBox="1"/>
          <p:nvPr>
            <p:ph idx="11" type="ftr"/>
          </p:nvPr>
        </p:nvSpPr>
        <p:spPr>
          <a:xfrm>
            <a:off x="1625761" y="4868652"/>
            <a:ext cx="4976700" cy="7302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53" name="Google Shape;153;p22"/>
          <p:cNvSpPr txBox="1"/>
          <p:nvPr>
            <p:ph idx="12" type="sldNum"/>
          </p:nvPr>
        </p:nvSpPr>
        <p:spPr>
          <a:xfrm>
            <a:off x="1625761" y="4868652"/>
            <a:ext cx="4976700" cy="730200"/>
          </a:xfrm>
          <a:prstGeom prst="rect">
            <a:avLst/>
          </a:prstGeom>
          <a:noFill/>
          <a:ln>
            <a:noFill/>
          </a:ln>
        </p:spPr>
        <p:txBody>
          <a:bodyPr anchorCtr="1" anchor="t" bIns="41450" lIns="82925" spcFirstLastPara="1" rIns="82925" wrap="square" tIns="4145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3"/>
          <p:cNvSpPr txBox="1"/>
          <p:nvPr>
            <p:ph type="title"/>
          </p:nvPr>
        </p:nvSpPr>
        <p:spPr>
          <a:xfrm>
            <a:off x="457200" y="273341"/>
            <a:ext cx="8229300" cy="1144800"/>
          </a:xfrm>
          <a:prstGeom prst="rect">
            <a:avLst/>
          </a:prstGeom>
          <a:noFill/>
          <a:ln>
            <a:noFill/>
          </a:ln>
        </p:spPr>
        <p:txBody>
          <a:bodyPr anchorCtr="1" anchor="ctr" bIns="82925" lIns="82925" spcFirstLastPara="1" rIns="82925" wrap="square" tIns="829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  <a:defRPr sz="1300"/>
            </a:lvl1pPr>
            <a:lvl2pPr lvl="1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lvl="2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lvl="3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lvl="4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lvl="5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lvl="6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lvl="7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lvl="8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156" name="Google Shape;156;p23"/>
          <p:cNvSpPr txBox="1"/>
          <p:nvPr>
            <p:ph idx="1" type="body"/>
          </p:nvPr>
        </p:nvSpPr>
        <p:spPr>
          <a:xfrm rot="5400000">
            <a:off x="2491593" y="-429824"/>
            <a:ext cx="3977400" cy="80466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3111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1pPr>
            <a:lvl2pPr indent="-31115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  <a:defRPr/>
            </a:lvl2pPr>
            <a:lvl3pPr indent="-31115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3pPr>
            <a:lvl4pPr indent="-31115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  <a:defRPr/>
            </a:lvl4pPr>
            <a:lvl5pPr indent="-31115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/>
            </a:lvl5pPr>
            <a:lvl6pPr indent="-31115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6pPr>
            <a:lvl7pPr indent="-31115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7pPr>
            <a:lvl8pPr indent="-31115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8pPr>
            <a:lvl9pPr indent="-31115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9pPr>
          </a:lstStyle>
          <a:p/>
        </p:txBody>
      </p:sp>
      <p:sp>
        <p:nvSpPr>
          <p:cNvPr id="157" name="Google Shape;157;p23"/>
          <p:cNvSpPr txBox="1"/>
          <p:nvPr>
            <p:ph idx="10" type="dt"/>
          </p:nvPr>
        </p:nvSpPr>
        <p:spPr>
          <a:xfrm>
            <a:off x="457200" y="6247653"/>
            <a:ext cx="2130300" cy="4731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58" name="Google Shape;158;p23"/>
          <p:cNvSpPr txBox="1"/>
          <p:nvPr>
            <p:ph idx="11" type="ftr"/>
          </p:nvPr>
        </p:nvSpPr>
        <p:spPr>
          <a:xfrm>
            <a:off x="3127248" y="6247653"/>
            <a:ext cx="2898300" cy="4731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59" name="Google Shape;159;p23"/>
          <p:cNvSpPr txBox="1"/>
          <p:nvPr>
            <p:ph idx="12" type="sldNum"/>
          </p:nvPr>
        </p:nvSpPr>
        <p:spPr>
          <a:xfrm>
            <a:off x="6556248" y="6247653"/>
            <a:ext cx="2130300" cy="473100"/>
          </a:xfrm>
          <a:prstGeom prst="rect">
            <a:avLst/>
          </a:prstGeom>
          <a:noFill/>
          <a:ln>
            <a:noFill/>
          </a:ln>
        </p:spPr>
        <p:txBody>
          <a:bodyPr anchorCtr="1" anchor="t" bIns="41450" lIns="82925" spcFirstLastPara="1" rIns="82925" wrap="square" tIns="4145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/>
          <p:nvPr>
            <p:ph type="title"/>
          </p:nvPr>
        </p:nvSpPr>
        <p:spPr>
          <a:xfrm rot="5400000">
            <a:off x="4292580" y="1969921"/>
            <a:ext cx="5307900" cy="1866300"/>
          </a:xfrm>
          <a:prstGeom prst="rect">
            <a:avLst/>
          </a:prstGeom>
          <a:noFill/>
          <a:ln>
            <a:noFill/>
          </a:ln>
        </p:spPr>
        <p:txBody>
          <a:bodyPr anchorCtr="1" anchor="ctr" bIns="82925" lIns="82925" spcFirstLastPara="1" rIns="82925" wrap="square" tIns="829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Calibri"/>
              <a:buNone/>
              <a:defRPr sz="1300"/>
            </a:lvl1pPr>
            <a:lvl2pPr lvl="1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lvl="2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lvl="3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lvl="4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lvl="5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lvl="6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lvl="7" rtl="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lvl="8" rtl="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162" name="Google Shape;162;p24"/>
          <p:cNvSpPr txBox="1"/>
          <p:nvPr>
            <p:ph idx="1" type="body"/>
          </p:nvPr>
        </p:nvSpPr>
        <p:spPr>
          <a:xfrm rot="5400000">
            <a:off x="490950" y="172771"/>
            <a:ext cx="5307900" cy="54606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3111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1pPr>
            <a:lvl2pPr indent="-311150" lvl="1" marL="914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  <a:defRPr/>
            </a:lvl2pPr>
            <a:lvl3pPr indent="-31115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3pPr>
            <a:lvl4pPr indent="-31115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  <a:defRPr/>
            </a:lvl4pPr>
            <a:lvl5pPr indent="-31115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/>
            </a:lvl5pPr>
            <a:lvl6pPr indent="-31115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6pPr>
            <a:lvl7pPr indent="-31115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7pPr>
            <a:lvl8pPr indent="-31115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8pPr>
            <a:lvl9pPr indent="-31115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/>
            </a:lvl9pPr>
          </a:lstStyle>
          <a:p/>
        </p:txBody>
      </p:sp>
      <p:sp>
        <p:nvSpPr>
          <p:cNvPr id="163" name="Google Shape;163;p24"/>
          <p:cNvSpPr txBox="1"/>
          <p:nvPr>
            <p:ph idx="10" type="dt"/>
          </p:nvPr>
        </p:nvSpPr>
        <p:spPr>
          <a:xfrm>
            <a:off x="414720" y="249121"/>
            <a:ext cx="5460600" cy="53079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64" name="Google Shape;164;p24"/>
          <p:cNvSpPr txBox="1"/>
          <p:nvPr>
            <p:ph idx="11" type="ftr"/>
          </p:nvPr>
        </p:nvSpPr>
        <p:spPr>
          <a:xfrm>
            <a:off x="414720" y="249121"/>
            <a:ext cx="5460600" cy="53079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/>
            </a:lvl9pPr>
          </a:lstStyle>
          <a:p/>
        </p:txBody>
      </p:sp>
      <p:sp>
        <p:nvSpPr>
          <p:cNvPr id="165" name="Google Shape;165;p24"/>
          <p:cNvSpPr txBox="1"/>
          <p:nvPr>
            <p:ph idx="12" type="sldNum"/>
          </p:nvPr>
        </p:nvSpPr>
        <p:spPr>
          <a:xfrm>
            <a:off x="414720" y="249121"/>
            <a:ext cx="5460600" cy="5307900"/>
          </a:xfrm>
          <a:prstGeom prst="rect">
            <a:avLst/>
          </a:prstGeom>
          <a:noFill/>
          <a:ln>
            <a:noFill/>
          </a:ln>
        </p:spPr>
        <p:txBody>
          <a:bodyPr anchorCtr="1" anchor="t" bIns="41450" lIns="82925" spcFirstLastPara="1" rIns="82925" wrap="square" tIns="4145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small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8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8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b="1" sz="24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20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8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b="1" sz="24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20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8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4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32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2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200"/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88900" lvl="2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88900" lvl="3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88900" lvl="4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88900" lvl="5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88900" lvl="6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88900" lvl="7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88900" lvl="8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8890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890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8890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8890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8890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8890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8890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8890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8890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88900" lvl="0" marL="0" rtl="0" algn="r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/>
          </a:p>
          <a:p>
            <a:pPr indent="-88900" lvl="1" marL="4572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2" marL="9144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3" marL="13716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4" marL="18288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5" marL="2286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6" marL="2743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7" marL="3200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88900" lvl="8" marL="3657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t/>
            </a:r>
            <a:endParaRPr sz="1800">
              <a:solidFill>
                <a:schemeClr val="dk1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idx="1" type="body"/>
          </p:nvPr>
        </p:nvSpPr>
        <p:spPr>
          <a:xfrm>
            <a:off x="457200" y="1604776"/>
            <a:ext cx="8046600" cy="39774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311150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/>
            </a:lvl1pPr>
            <a:lvl2pPr indent="-311150" lvl="1" marL="914400" marR="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  <a:defRPr sz="1300"/>
            </a:lvl2pPr>
            <a:lvl3pPr indent="-31115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/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  <a:defRPr sz="1300"/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5pPr>
            <a:lvl6pPr indent="-3111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/>
            </a:lvl6pPr>
            <a:lvl7pPr indent="-3111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/>
            </a:lvl7pPr>
            <a:lvl8pPr indent="-3111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/>
            </a:lvl8pPr>
            <a:lvl9pPr indent="-3111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sz="1300"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457200" y="6247653"/>
            <a:ext cx="2130300" cy="4731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3127248" y="6247653"/>
            <a:ext cx="2898300" cy="473100"/>
          </a:xfrm>
          <a:prstGeom prst="rect">
            <a:avLst/>
          </a:prstGeom>
          <a:noFill/>
          <a:ln>
            <a:noFill/>
          </a:ln>
        </p:spPr>
        <p:txBody>
          <a:bodyPr anchorCtr="1" anchor="t" bIns="82925" lIns="82925" spcFirstLastPara="1" rIns="82925" wrap="square" tIns="82925">
            <a:noAutofit/>
          </a:bodyPr>
          <a:lstStyle>
            <a:lvl1pPr indent="-82550" lvl="0" marL="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indent="-82550" lvl="1" marL="4191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indent="-82550" lvl="2" marL="8255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indent="-82550" lvl="3" marL="12446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indent="-82550" lvl="4" marL="16637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indent="-82550" lvl="5" marL="20701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indent="-82550" lvl="6" marL="2489200" marR="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82550" lvl="7" marL="2908300" marR="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indent="-82550" lvl="8" marL="3314700" marR="0" rtl="0" algn="l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6556248" y="6247653"/>
            <a:ext cx="2130300" cy="473100"/>
          </a:xfrm>
          <a:prstGeom prst="rect">
            <a:avLst/>
          </a:prstGeom>
          <a:noFill/>
          <a:ln>
            <a:noFill/>
          </a:ln>
        </p:spPr>
        <p:txBody>
          <a:bodyPr anchorCtr="1" anchor="t" bIns="41450" lIns="82925" spcFirstLastPara="1" rIns="82925" wrap="square" tIns="4145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995390" y="462753"/>
            <a:ext cx="1492200" cy="47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1450" lIns="82925" spcFirstLastPara="1" rIns="82925" wrap="square" tIns="4145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16583" y="113522"/>
            <a:ext cx="2143500" cy="1875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1350539" y="-41885"/>
            <a:ext cx="4525200" cy="960900"/>
          </a:xfrm>
          <a:prstGeom prst="rect">
            <a:avLst/>
          </a:prstGeom>
          <a:noFill/>
          <a:ln>
            <a:noFill/>
          </a:ln>
        </p:spPr>
        <p:txBody>
          <a:bodyPr anchorCtr="1" anchor="ctr" bIns="41450" lIns="82925" spcFirstLastPara="1" rIns="82925" wrap="square" tIns="41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</a:t>
            </a:r>
            <a:r>
              <a:rPr b="1" i="1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BELLEVUE WEST AFJROTC</a:t>
            </a:r>
            <a:r>
              <a:rPr b="1" i="1" lang="en-US" sz="2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i="1"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1" lang="en-US" sz="2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THUNDERBIRD GROUP</a:t>
            </a:r>
            <a:endParaRPr b="1" i="1"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8665" y="1765422"/>
            <a:ext cx="2594700" cy="35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82925" lIns="82925" spcFirstLastPara="1" rIns="82925" wrap="square" tIns="829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sp>
        <p:nvSpPr>
          <p:cNvPr id="89" name="Google Shape;89;p13"/>
          <p:cNvSpPr txBox="1"/>
          <p:nvPr/>
        </p:nvSpPr>
        <p:spPr>
          <a:xfrm>
            <a:off x="680224" y="96356"/>
            <a:ext cx="1338600" cy="4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82925" lIns="82925" spcFirstLastPara="1" rIns="82925" wrap="square" tIns="829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>
                <a:latin typeface="Times New Roman"/>
                <a:ea typeface="Times New Roman"/>
                <a:cs typeface="Times New Roman"/>
                <a:sym typeface="Times New Roman"/>
              </a:rPr>
              <a:t>NE-771</a:t>
            </a:r>
            <a:endParaRPr b="1" sz="2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90" name="Google Shape;90;p13"/>
          <p:cNvCxnSpPr/>
          <p:nvPr/>
        </p:nvCxnSpPr>
        <p:spPr>
          <a:xfrm flipH="1" rot="10800000">
            <a:off x="1978832" y="882517"/>
            <a:ext cx="6411900" cy="99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0" name="Google Shape;170;p25"/>
          <p:cNvCxnSpPr/>
          <p:nvPr/>
        </p:nvCxnSpPr>
        <p:spPr>
          <a:xfrm>
            <a:off x="869459" y="3887641"/>
            <a:ext cx="10200" cy="60000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1" name="Google Shape;171;p25"/>
          <p:cNvCxnSpPr/>
          <p:nvPr/>
        </p:nvCxnSpPr>
        <p:spPr>
          <a:xfrm>
            <a:off x="7096200" y="2896150"/>
            <a:ext cx="5400" cy="101970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2" name="Google Shape;172;p25"/>
          <p:cNvCxnSpPr/>
          <p:nvPr/>
        </p:nvCxnSpPr>
        <p:spPr>
          <a:xfrm flipH="1" rot="10800000">
            <a:off x="3999450" y="2895850"/>
            <a:ext cx="3096600" cy="30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3" name="Google Shape;173;p25"/>
          <p:cNvCxnSpPr/>
          <p:nvPr/>
        </p:nvCxnSpPr>
        <p:spPr>
          <a:xfrm>
            <a:off x="5484400" y="1980751"/>
            <a:ext cx="11700" cy="94800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4" name="Google Shape;174;p25"/>
          <p:cNvCxnSpPr/>
          <p:nvPr/>
        </p:nvCxnSpPr>
        <p:spPr>
          <a:xfrm>
            <a:off x="3986925" y="2896150"/>
            <a:ext cx="11700" cy="101460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5" name="Google Shape;175;p25"/>
          <p:cNvCxnSpPr/>
          <p:nvPr/>
        </p:nvCxnSpPr>
        <p:spPr>
          <a:xfrm>
            <a:off x="8016242" y="3877184"/>
            <a:ext cx="10200" cy="60000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6" name="Google Shape;176;p25"/>
          <p:cNvCxnSpPr/>
          <p:nvPr/>
        </p:nvCxnSpPr>
        <p:spPr>
          <a:xfrm>
            <a:off x="6187011" y="3899770"/>
            <a:ext cx="10200" cy="60000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7" name="Google Shape;177;p25"/>
          <p:cNvCxnSpPr/>
          <p:nvPr/>
        </p:nvCxnSpPr>
        <p:spPr>
          <a:xfrm>
            <a:off x="2592771" y="3895416"/>
            <a:ext cx="10200" cy="60000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8" name="Google Shape;178;p25"/>
          <p:cNvCxnSpPr/>
          <p:nvPr/>
        </p:nvCxnSpPr>
        <p:spPr>
          <a:xfrm>
            <a:off x="4422002" y="3895416"/>
            <a:ext cx="10200" cy="60000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9" name="Google Shape;179;p25"/>
          <p:cNvSpPr txBox="1"/>
          <p:nvPr/>
        </p:nvSpPr>
        <p:spPr>
          <a:xfrm>
            <a:off x="1818526" y="743625"/>
            <a:ext cx="4565700" cy="6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82925" lIns="82925" spcFirstLastPara="1" rIns="82925" wrap="square" tIns="829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Group Structure and Staff</a:t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180" name="Google Shape;180;p25"/>
          <p:cNvCxnSpPr/>
          <p:nvPr/>
        </p:nvCxnSpPr>
        <p:spPr>
          <a:xfrm>
            <a:off x="2472483" y="2135898"/>
            <a:ext cx="3019500" cy="60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1" name="Google Shape;181;p25"/>
          <p:cNvSpPr txBox="1"/>
          <p:nvPr/>
        </p:nvSpPr>
        <p:spPr>
          <a:xfrm>
            <a:off x="4737550" y="1380751"/>
            <a:ext cx="1493700" cy="6000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md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Denton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Google Shape;182;p25"/>
          <p:cNvSpPr/>
          <p:nvPr/>
        </p:nvSpPr>
        <p:spPr>
          <a:xfrm>
            <a:off x="1043577" y="1818417"/>
            <a:ext cx="1450200" cy="5577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b="50%" l="50%" r="50%" t="50%"/>
            </a:path>
            <a:tileRect/>
          </a:gradFill>
          <a:ln cap="flat" cmpd="sng" w="9525">
            <a:solidFill>
              <a:srgbClr val="4A7DB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5"/>
          <p:cNvSpPr txBox="1"/>
          <p:nvPr/>
        </p:nvSpPr>
        <p:spPr>
          <a:xfrm>
            <a:off x="775725" y="2337375"/>
            <a:ext cx="2412000" cy="1473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</a:rPr>
              <a:t>Finance - </a:t>
            </a:r>
            <a:r>
              <a:rPr lang="en-US" sz="1300">
                <a:solidFill>
                  <a:srgbClr val="FF0000"/>
                </a:solidFill>
              </a:rPr>
              <a:t>Vacant</a:t>
            </a:r>
            <a:endParaRPr sz="13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</a:rPr>
              <a:t>Inspector Gen - M. Powell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</a:rPr>
              <a:t>Personnel - A. LaPorte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</a:rPr>
              <a:t>Historian - </a:t>
            </a:r>
            <a:r>
              <a:rPr lang="en-US" sz="1300">
                <a:solidFill>
                  <a:srgbClr val="FF0000"/>
                </a:solidFill>
              </a:rPr>
              <a:t>Vacant</a:t>
            </a:r>
            <a:endParaRPr sz="13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</a:rPr>
              <a:t>Admin - </a:t>
            </a:r>
            <a:r>
              <a:rPr lang="en-US" sz="1300">
                <a:solidFill>
                  <a:srgbClr val="FF0000"/>
                </a:solidFill>
              </a:rPr>
              <a:t>Vacant</a:t>
            </a:r>
            <a:endParaRPr sz="13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Public Affairs - </a:t>
            </a:r>
            <a:r>
              <a:rPr lang="en-US" sz="1300">
                <a:solidFill>
                  <a:srgbClr val="FF0000"/>
                </a:solidFill>
              </a:rPr>
              <a:t>Vacant</a:t>
            </a:r>
            <a:endParaRPr sz="13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Cyber - W. Barnard</a:t>
            </a:r>
            <a:endParaRPr sz="1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184" name="Google Shape;184;p25"/>
          <p:cNvSpPr txBox="1"/>
          <p:nvPr/>
        </p:nvSpPr>
        <p:spPr>
          <a:xfrm>
            <a:off x="978783" y="1903998"/>
            <a:ext cx="1493700" cy="31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Group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25"/>
          <p:cNvSpPr txBox="1"/>
          <p:nvPr/>
        </p:nvSpPr>
        <p:spPr>
          <a:xfrm>
            <a:off x="4428896" y="5992516"/>
            <a:ext cx="1493700" cy="5577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Kitty Hawk Air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Society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5"/>
          <p:cNvSpPr/>
          <p:nvPr/>
        </p:nvSpPr>
        <p:spPr>
          <a:xfrm>
            <a:off x="714625" y="2118550"/>
            <a:ext cx="328938" cy="1692806"/>
          </a:xfrm>
          <a:custGeom>
            <a:rect b="b" l="l" r="r" t="t"/>
            <a:pathLst>
              <a:path extrusionOk="0" h="118089" w="14670">
                <a:moveTo>
                  <a:pt x="14670" y="0"/>
                </a:moveTo>
                <a:lnTo>
                  <a:pt x="0" y="0"/>
                </a:lnTo>
                <a:lnTo>
                  <a:pt x="0" y="118089"/>
                </a:ln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7" name="Google Shape;187;p25"/>
          <p:cNvSpPr txBox="1"/>
          <p:nvPr/>
        </p:nvSpPr>
        <p:spPr>
          <a:xfrm>
            <a:off x="5934575" y="5847200"/>
            <a:ext cx="2412000" cy="9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President - </a:t>
            </a:r>
            <a:r>
              <a:rPr lang="en-US" sz="1200">
                <a:solidFill>
                  <a:schemeClr val="dk1"/>
                </a:solidFill>
              </a:rPr>
              <a:t>E. Herd</a:t>
            </a:r>
            <a:endParaRPr sz="12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Vice President - </a:t>
            </a:r>
            <a:r>
              <a:rPr lang="en-US" sz="1200">
                <a:solidFill>
                  <a:srgbClr val="FF0000"/>
                </a:solidFill>
              </a:rPr>
              <a:t>Vacant</a:t>
            </a:r>
            <a:endParaRPr sz="12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Treasurer - M. Kemp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Secretary - C. Denton</a:t>
            </a:r>
            <a:endParaRPr sz="1400"/>
          </a:p>
        </p:txBody>
      </p:sp>
      <p:sp>
        <p:nvSpPr>
          <p:cNvPr id="188" name="Google Shape;188;p25"/>
          <p:cNvSpPr txBox="1"/>
          <p:nvPr/>
        </p:nvSpPr>
        <p:spPr>
          <a:xfrm>
            <a:off x="128752" y="6279375"/>
            <a:ext cx="3354300" cy="45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/>
              <a:t>Current As Of: Seme</a:t>
            </a:r>
            <a:r>
              <a:rPr lang="en-US"/>
              <a:t>ster 1</a:t>
            </a:r>
            <a:r>
              <a:rPr lang="en-US" sz="1400"/>
              <a:t> (20</a:t>
            </a:r>
            <a:r>
              <a:rPr lang="en-US"/>
              <a:t>22</a:t>
            </a:r>
            <a:r>
              <a:rPr lang="en-US" sz="1400"/>
              <a:t>-20</a:t>
            </a:r>
            <a:r>
              <a:rPr lang="en-US"/>
              <a:t>23</a:t>
            </a:r>
            <a:r>
              <a:rPr lang="en-US" sz="1400"/>
              <a:t>)</a:t>
            </a:r>
            <a:endParaRPr sz="1400"/>
          </a:p>
        </p:txBody>
      </p:sp>
      <p:sp>
        <p:nvSpPr>
          <p:cNvPr id="189" name="Google Shape;189;p25"/>
          <p:cNvSpPr txBox="1"/>
          <p:nvPr/>
        </p:nvSpPr>
        <p:spPr>
          <a:xfrm>
            <a:off x="6243477" y="1276378"/>
            <a:ext cx="2757000" cy="7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/>
              <a:t>Deputy Cmdr - </a:t>
            </a:r>
            <a:r>
              <a:rPr lang="en-US" sz="1300">
                <a:solidFill>
                  <a:srgbClr val="FF0000"/>
                </a:solidFill>
              </a:rPr>
              <a:t>Vacant</a:t>
            </a:r>
            <a:endParaRPr sz="13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/>
              <a:t>Group Cmd Chief - W. Jacober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/>
              <a:t>Executive Officer - E. Chant</a:t>
            </a:r>
            <a:endParaRPr sz="1400"/>
          </a:p>
        </p:txBody>
      </p:sp>
      <p:cxnSp>
        <p:nvCxnSpPr>
          <p:cNvPr id="190" name="Google Shape;190;p25"/>
          <p:cNvCxnSpPr/>
          <p:nvPr/>
        </p:nvCxnSpPr>
        <p:spPr>
          <a:xfrm flipH="1" rot="10800000">
            <a:off x="879850" y="3895175"/>
            <a:ext cx="3553200" cy="990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91" name="Google Shape;191;p25"/>
          <p:cNvCxnSpPr/>
          <p:nvPr/>
        </p:nvCxnSpPr>
        <p:spPr>
          <a:xfrm flipH="1" rot="10800000">
            <a:off x="6187011" y="3899799"/>
            <a:ext cx="1839600" cy="11400"/>
          </a:xfrm>
          <a:prstGeom prst="straightConnector1">
            <a:avLst/>
          </a:prstGeom>
          <a:noFill/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2" name="Google Shape;192;p25"/>
          <p:cNvSpPr txBox="1"/>
          <p:nvPr/>
        </p:nvSpPr>
        <p:spPr>
          <a:xfrm>
            <a:off x="7185100" y="4324775"/>
            <a:ext cx="1493700" cy="8070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Sq Cmdr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T. Crane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25"/>
          <p:cNvSpPr txBox="1"/>
          <p:nvPr/>
        </p:nvSpPr>
        <p:spPr>
          <a:xfrm>
            <a:off x="5508250" y="4323800"/>
            <a:ext cx="1493700" cy="8070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Logistics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Sq Cmdr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W. Barnard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5"/>
          <p:cNvSpPr txBox="1"/>
          <p:nvPr/>
        </p:nvSpPr>
        <p:spPr>
          <a:xfrm>
            <a:off x="348800" y="4314700"/>
            <a:ext cx="1450200" cy="8070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Operations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Sq Cmdr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M. Kemp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5"/>
          <p:cNvSpPr txBox="1"/>
          <p:nvPr/>
        </p:nvSpPr>
        <p:spPr>
          <a:xfrm>
            <a:off x="2004500" y="4314700"/>
            <a:ext cx="1416300" cy="8070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Recruiting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Sq Cmdr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 Herd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5"/>
          <p:cNvSpPr txBox="1"/>
          <p:nvPr/>
        </p:nvSpPr>
        <p:spPr>
          <a:xfrm>
            <a:off x="7107725" y="5080950"/>
            <a:ext cx="844200" cy="7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/>
              <a:t>E</a:t>
            </a:r>
            <a:r>
              <a:rPr lang="en-US" sz="1300"/>
              <a:t> Flight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/>
          </a:p>
        </p:txBody>
      </p:sp>
      <p:sp>
        <p:nvSpPr>
          <p:cNvPr id="197" name="Google Shape;197;p25"/>
          <p:cNvSpPr txBox="1"/>
          <p:nvPr/>
        </p:nvSpPr>
        <p:spPr>
          <a:xfrm>
            <a:off x="5432050" y="5032150"/>
            <a:ext cx="8442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D Flight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/>
              <a:t>I Flight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/>
              <a:t> </a:t>
            </a:r>
            <a:endParaRPr sz="1300"/>
          </a:p>
        </p:txBody>
      </p:sp>
      <p:sp>
        <p:nvSpPr>
          <p:cNvPr id="198" name="Google Shape;198;p25"/>
          <p:cNvSpPr txBox="1"/>
          <p:nvPr/>
        </p:nvSpPr>
        <p:spPr>
          <a:xfrm>
            <a:off x="281150" y="5056200"/>
            <a:ext cx="844200" cy="8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/>
              <a:t>A</a:t>
            </a:r>
            <a:r>
              <a:rPr lang="en-US" sz="1300"/>
              <a:t> Flight</a:t>
            </a:r>
            <a:endParaRPr sz="1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/>
              <a:t>F Flight</a:t>
            </a:r>
            <a:endParaRPr sz="1300"/>
          </a:p>
        </p:txBody>
      </p:sp>
      <p:sp>
        <p:nvSpPr>
          <p:cNvPr id="199" name="Google Shape;199;p25"/>
          <p:cNvSpPr txBox="1"/>
          <p:nvPr/>
        </p:nvSpPr>
        <p:spPr>
          <a:xfrm>
            <a:off x="1928300" y="5084850"/>
            <a:ext cx="844200" cy="7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B</a:t>
            </a:r>
            <a:r>
              <a:rPr lang="en-US" sz="1200"/>
              <a:t> Flight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G Flight</a:t>
            </a:r>
            <a:endParaRPr sz="1300"/>
          </a:p>
        </p:txBody>
      </p:sp>
      <p:sp>
        <p:nvSpPr>
          <p:cNvPr id="200" name="Google Shape;200;p25"/>
          <p:cNvSpPr txBox="1"/>
          <p:nvPr/>
        </p:nvSpPr>
        <p:spPr>
          <a:xfrm>
            <a:off x="3651975" y="4314700"/>
            <a:ext cx="1356300" cy="807000"/>
          </a:xfrm>
          <a:prstGeom prst="rect">
            <a:avLst/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Training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Sq Cmdr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Storm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5"/>
          <p:cNvSpPr txBox="1"/>
          <p:nvPr/>
        </p:nvSpPr>
        <p:spPr>
          <a:xfrm>
            <a:off x="3626300" y="5084850"/>
            <a:ext cx="844200" cy="7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C</a:t>
            </a:r>
            <a:r>
              <a:rPr lang="en-US" sz="1200"/>
              <a:t> Flight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/>
              <a:t>H Flight</a:t>
            </a:r>
            <a:endParaRPr sz="13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